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, Mark A" initials="HMA" lastIdx="0" clrIdx="0">
    <p:extLst>
      <p:ext uri="{19B8F6BF-5375-455C-9EA6-DF929625EA0E}">
        <p15:presenceInfo xmlns:p15="http://schemas.microsoft.com/office/powerpoint/2012/main" userId="S-1-5-21-134836674-1055316-316617838-6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9E8F65C-1842-4EFF-A23D-4ABE81647F8D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DADA1E7-BD14-4C76-B00F-3E26CDCE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A1E7-BD14-4C76-B00F-3E26CDCEA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A1E7-BD14-4C76-B00F-3E26CDCEA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533C-05C8-4193-BD96-7CAF2D7414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ur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Shots of the 2016 Brier - YouTube - Internet Explorer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5357" r="19197" b="2976"/>
          <a:stretch/>
        </p:blipFill>
        <p:spPr>
          <a:xfrm>
            <a:off x="6606710" y="1936697"/>
            <a:ext cx="5279898" cy="4778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838200" dist="50800" dir="5400000" sx="25000" sy="25000" algn="ctr" rotWithShape="0">
              <a:srgbClr val="000000"/>
            </a:outerShdw>
          </a:effec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64105" y="0"/>
            <a:ext cx="9565106" cy="166637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4000" dirty="0"/>
              <a:t>44th </a:t>
            </a:r>
            <a:r>
              <a:rPr lang="en-US" sz="4000" dirty="0" smtClean="0"/>
              <a:t>Wisconsin Junior </a:t>
            </a:r>
            <a:r>
              <a:rPr lang="en-US" sz="4000" dirty="0"/>
              <a:t>Curling Championships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154836" y="772736"/>
            <a:ext cx="634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Going For The Deuce!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615" y="3705726"/>
            <a:ext cx="474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Combined Event:  U-18 and Wisconsin Junior!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Juniors up to Age 21  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18-O Teams Play in Wisconsin Junior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U-18 Teams Play in Both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Entry Fee  $160.00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1104" y="2210413"/>
            <a:ext cx="4367463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Portage Curling Club Dec. 16-18, 2016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299410" y="0"/>
            <a:ext cx="9565106" cy="166637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4000" dirty="0"/>
              <a:t>44th </a:t>
            </a:r>
            <a:r>
              <a:rPr lang="en-US" sz="4000" dirty="0" smtClean="0"/>
              <a:t>Wisconsin Junior </a:t>
            </a:r>
            <a:r>
              <a:rPr lang="en-US" sz="4000" dirty="0"/>
              <a:t>Curling Championships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888745" y="464863"/>
            <a:ext cx="868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18 and Over Team Entry Form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714" y="1648335"/>
            <a:ext cx="95651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Club:_____________________________               </a:t>
            </a:r>
          </a:p>
          <a:p>
            <a:endParaRPr lang="en-US" dirty="0"/>
          </a:p>
          <a:p>
            <a:r>
              <a:rPr lang="en-US" dirty="0" smtClean="0"/>
              <a:t>Name:____________________________               Birthday:_____________________________</a:t>
            </a:r>
            <a:endParaRPr lang="en-US" dirty="0" smtClean="0"/>
          </a:p>
          <a:p>
            <a:r>
              <a:rPr lang="en-US" dirty="0" smtClean="0"/>
              <a:t>Name:____________________________               Birthday:_____________________________</a:t>
            </a:r>
            <a:endParaRPr lang="en-US" dirty="0"/>
          </a:p>
          <a:p>
            <a:r>
              <a:rPr lang="en-US" dirty="0" smtClean="0"/>
              <a:t>Name</a:t>
            </a:r>
            <a:r>
              <a:rPr lang="en-US" dirty="0" smtClean="0"/>
              <a:t>:____________________________               Birthday: _____________________________</a:t>
            </a:r>
            <a:endParaRPr lang="en-US" dirty="0" smtClean="0"/>
          </a:p>
          <a:p>
            <a:r>
              <a:rPr lang="en-US" dirty="0" smtClean="0"/>
              <a:t>Name:____________________________               Birthday:_____________________________</a:t>
            </a:r>
            <a:endParaRPr lang="en-US" dirty="0"/>
          </a:p>
          <a:p>
            <a:r>
              <a:rPr lang="en-US" dirty="0" smtClean="0"/>
              <a:t>Alternate:________________________                  </a:t>
            </a:r>
            <a:r>
              <a:rPr lang="en-US" dirty="0" smtClean="0"/>
              <a:t>Birthday:_____________________________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Coach (responsible adult)_______________           ENTRY FEE:  $160</a:t>
            </a: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 smtClean="0"/>
              <a:t>Telephone</a:t>
            </a:r>
            <a:r>
              <a:rPr lang="en-US" dirty="0" smtClean="0"/>
              <a:t>:___________________             Entry Deadline:  </a:t>
            </a:r>
            <a:r>
              <a:rPr lang="en-US" dirty="0" smtClean="0">
                <a:solidFill>
                  <a:srgbClr val="FF0000"/>
                </a:solidFill>
              </a:rPr>
              <a:t>Nov. 30, 2016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Address:_____________________________</a:t>
            </a:r>
            <a:endParaRPr lang="en-US" dirty="0"/>
          </a:p>
          <a:p>
            <a:r>
              <a:rPr lang="en-US" dirty="0" smtClean="0"/>
              <a:t>Please send payment and  completed entry form to:</a:t>
            </a:r>
          </a:p>
          <a:p>
            <a:r>
              <a:rPr lang="en-US" dirty="0" smtClean="0"/>
              <a:t>Mark </a:t>
            </a:r>
            <a:r>
              <a:rPr lang="en-US" dirty="0" smtClean="0"/>
              <a:t>Hartman  (mhartma3@amfam.com)           </a:t>
            </a:r>
          </a:p>
          <a:p>
            <a:r>
              <a:rPr lang="en-US" dirty="0" smtClean="0"/>
              <a:t>227 Talon PL</a:t>
            </a:r>
          </a:p>
          <a:p>
            <a:r>
              <a:rPr lang="en-US" dirty="0" smtClean="0"/>
              <a:t>Sun Prairie, WI  53590    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Please note:  U-18 teams sign up on  </a:t>
            </a:r>
            <a:r>
              <a:rPr lang="en-US" dirty="0" smtClean="0">
                <a:hlinkClick r:id="rId3"/>
              </a:rPr>
              <a:t>www.USACURL.org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90" y="4858753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141</Words>
  <Application>Microsoft Office PowerPoint</Application>
  <PresentationFormat>Widescreen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44th Wisconsin Junior Curling Championships  </vt:lpstr>
      <vt:lpstr>44th Wisconsin Junior Curling Championships  </vt:lpstr>
      <vt:lpstr>PowerPoint Presentation</vt:lpstr>
    </vt:vector>
  </TitlesOfParts>
  <Company>American Family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Hartman, Mark A</dc:creator>
  <cp:lastModifiedBy>Hartman, Mark A</cp:lastModifiedBy>
  <cp:revision>23</cp:revision>
  <cp:lastPrinted>2016-10-26T02:28:39Z</cp:lastPrinted>
  <dcterms:created xsi:type="dcterms:W3CDTF">2016-10-12T02:49:32Z</dcterms:created>
  <dcterms:modified xsi:type="dcterms:W3CDTF">2016-10-26T02:39:30Z</dcterms:modified>
</cp:coreProperties>
</file>