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tman, Mark A" initials="HMA" lastIdx="0" clrIdx="0">
    <p:extLst>
      <p:ext uri="{19B8F6BF-5375-455C-9EA6-DF929625EA0E}">
        <p15:presenceInfo xmlns:p15="http://schemas.microsoft.com/office/powerpoint/2012/main" userId="S-1-5-21-134836674-1055316-316617838-69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40" y="17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081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A9E8F65C-1842-4EFF-A23D-4ABE81647F8D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6" y="4473813"/>
            <a:ext cx="5609588" cy="3660537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081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3DADA1E7-BD14-4C76-B00F-3E26CDCEA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36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DA1E7-BD14-4C76-B00F-3E26CDCEA03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80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533C-05C8-4193-BD96-7CAF2D7414B3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A7F9-D5BB-4ECA-A9C8-895CC0076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16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533C-05C8-4193-BD96-7CAF2D7414B3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A7F9-D5BB-4ECA-A9C8-895CC0076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2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533C-05C8-4193-BD96-7CAF2D7414B3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A7F9-D5BB-4ECA-A9C8-895CC0076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0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533C-05C8-4193-BD96-7CAF2D7414B3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A7F9-D5BB-4ECA-A9C8-895CC0076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55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533C-05C8-4193-BD96-7CAF2D7414B3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A7F9-D5BB-4ECA-A9C8-895CC0076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86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533C-05C8-4193-BD96-7CAF2D7414B3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A7F9-D5BB-4ECA-A9C8-895CC0076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6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533C-05C8-4193-BD96-7CAF2D7414B3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A7F9-D5BB-4ECA-A9C8-895CC0076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5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533C-05C8-4193-BD96-7CAF2D7414B3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A7F9-D5BB-4ECA-A9C8-895CC0076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86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533C-05C8-4193-BD96-7CAF2D7414B3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A7F9-D5BB-4ECA-A9C8-895CC0076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5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533C-05C8-4193-BD96-7CAF2D7414B3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A7F9-D5BB-4ECA-A9C8-895CC0076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47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533C-05C8-4193-BD96-7CAF2D7414B3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A7F9-D5BB-4ECA-A9C8-895CC0076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7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E533C-05C8-4193-BD96-7CAF2D7414B3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AA7F9-D5BB-4ECA-A9C8-895CC0076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81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acurl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1299410" y="0"/>
            <a:ext cx="9565106" cy="1666378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en-US" sz="4000" dirty="0" smtClean="0"/>
              <a:t>46th Wisconsin Junior </a:t>
            </a:r>
            <a:r>
              <a:rPr lang="en-US" sz="4000" dirty="0"/>
              <a:t>Curling Championships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14" name="Rectangle 13"/>
          <p:cNvSpPr/>
          <p:nvPr/>
        </p:nvSpPr>
        <p:spPr>
          <a:xfrm>
            <a:off x="1888745" y="464863"/>
            <a:ext cx="86890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18 and Over Team Entry Form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50714" y="1648335"/>
            <a:ext cx="956510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Club:_____________________________               </a:t>
            </a:r>
          </a:p>
          <a:p>
            <a:endParaRPr lang="en-US" dirty="0"/>
          </a:p>
          <a:p>
            <a:r>
              <a:rPr lang="en-US" dirty="0" smtClean="0"/>
              <a:t>Name:____________________________               Birthday:_____________________________</a:t>
            </a:r>
          </a:p>
          <a:p>
            <a:r>
              <a:rPr lang="en-US" dirty="0" smtClean="0"/>
              <a:t>Name:____________________________               Birthday:_____________________________</a:t>
            </a:r>
            <a:endParaRPr lang="en-US" dirty="0"/>
          </a:p>
          <a:p>
            <a:r>
              <a:rPr lang="en-US" dirty="0" smtClean="0"/>
              <a:t>Name:____________________________               Birthday: _____________________________</a:t>
            </a:r>
          </a:p>
          <a:p>
            <a:r>
              <a:rPr lang="en-US" dirty="0" smtClean="0"/>
              <a:t>Name:____________________________               Birthday:_____________________________</a:t>
            </a:r>
            <a:endParaRPr lang="en-US" dirty="0"/>
          </a:p>
          <a:p>
            <a:r>
              <a:rPr lang="en-US" dirty="0" smtClean="0"/>
              <a:t>Alternate:________________________                  Birthday:_____________________________</a:t>
            </a:r>
          </a:p>
          <a:p>
            <a:endParaRPr lang="en-US" dirty="0" smtClean="0"/>
          </a:p>
          <a:p>
            <a:r>
              <a:rPr lang="en-US" dirty="0" smtClean="0"/>
              <a:t>Coach (responsible adult)_______________           ENTRY FEE:  $300</a:t>
            </a:r>
          </a:p>
          <a:p>
            <a:r>
              <a:rPr lang="en-US" dirty="0" smtClean="0"/>
              <a:t>Contact Telephone:___________________             Entry Deadline:  </a:t>
            </a:r>
            <a:r>
              <a:rPr lang="en-US" dirty="0" smtClean="0">
                <a:solidFill>
                  <a:srgbClr val="FF0000"/>
                </a:solidFill>
              </a:rPr>
              <a:t>Nov. 30, 2018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Address:_____________________________</a:t>
            </a:r>
            <a:endParaRPr lang="en-US" dirty="0"/>
          </a:p>
          <a:p>
            <a:r>
              <a:rPr lang="en-US" dirty="0" smtClean="0"/>
              <a:t>Please send payment and  completed entry form to:</a:t>
            </a:r>
          </a:p>
          <a:p>
            <a:r>
              <a:rPr lang="en-US" dirty="0" smtClean="0"/>
              <a:t>Mark Hartman  (mhartma3@amfam.com)           </a:t>
            </a:r>
          </a:p>
          <a:p>
            <a:r>
              <a:rPr lang="en-US" dirty="0" smtClean="0"/>
              <a:t>227 Talon PL</a:t>
            </a:r>
          </a:p>
          <a:p>
            <a:r>
              <a:rPr lang="en-US" dirty="0" smtClean="0"/>
              <a:t>Sun Prairie, WI  53590     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Please note:  U-18 teams sign up on  </a:t>
            </a:r>
            <a:r>
              <a:rPr lang="en-US" dirty="0" smtClean="0">
                <a:hlinkClick r:id="rId3"/>
              </a:rPr>
              <a:t>www.USACURL.org</a:t>
            </a:r>
            <a:r>
              <a:rPr lang="en-US" dirty="0" smtClean="0"/>
              <a:t>.</a:t>
            </a:r>
          </a:p>
          <a:p>
            <a:r>
              <a:rPr lang="en-US" dirty="0" smtClean="0"/>
              <a:t>Entry deadline for U-18:  </a:t>
            </a:r>
            <a:r>
              <a:rPr lang="en-US" dirty="0" smtClean="0">
                <a:solidFill>
                  <a:srgbClr val="FF0000"/>
                </a:solidFill>
              </a:rPr>
              <a:t>Nov. 21, 2018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390" y="4858753"/>
            <a:ext cx="2540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73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100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46th Wisconsin Junior Curling Championships  </vt:lpstr>
    </vt:vector>
  </TitlesOfParts>
  <Company>American Family Insurance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Hartman, Mark A</dc:creator>
  <cp:lastModifiedBy>Hartman, Mark A</cp:lastModifiedBy>
  <cp:revision>32</cp:revision>
  <cp:lastPrinted>2018-11-09T03:11:35Z</cp:lastPrinted>
  <dcterms:created xsi:type="dcterms:W3CDTF">2016-10-12T02:49:32Z</dcterms:created>
  <dcterms:modified xsi:type="dcterms:W3CDTF">2018-11-09T03:54:43Z</dcterms:modified>
</cp:coreProperties>
</file>