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tman, Mark A" initials="HMA" lastIdx="0" clrIdx="0">
    <p:extLst>
      <p:ext uri="{19B8F6BF-5375-455C-9EA6-DF929625EA0E}">
        <p15:presenceInfo xmlns:p15="http://schemas.microsoft.com/office/powerpoint/2012/main" userId="S-1-5-21-134836674-1055316-316617838-69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" y="3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A9E8F65C-1842-4EFF-A23D-4ABE81647F8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73813"/>
            <a:ext cx="5609588" cy="366053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DADA1E7-BD14-4C76-B00F-3E26CDCE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DA1E7-BD14-4C76-B00F-3E26CDCEA0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3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1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2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0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5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6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5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8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5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4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533C-05C8-4193-BD96-7CAF2D7414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7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E533C-05C8-4193-BD96-7CAF2D7414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AA7F9-D5BB-4ECA-A9C8-895CC00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8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st Shots of the 2016 Brier - YouTube - Internet Explorer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40" t="5357" r="19197" b="2976"/>
          <a:stretch/>
        </p:blipFill>
        <p:spPr>
          <a:xfrm>
            <a:off x="6606710" y="1936697"/>
            <a:ext cx="5279898" cy="477847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60000"/>
                <a:lumOff val="40000"/>
              </a:schemeClr>
            </a:glow>
            <a:outerShdw blurRad="838200" dist="50800" dir="5400000" sx="25000" sy="25000" algn="ctr" rotWithShape="0">
              <a:srgbClr val="000000"/>
            </a:outerShdw>
          </a:effectLst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564105" y="0"/>
            <a:ext cx="9565106" cy="166637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4000" dirty="0" smtClean="0"/>
              <a:t>46th Wisconsin Junior </a:t>
            </a:r>
            <a:r>
              <a:rPr lang="en-US" sz="4000" dirty="0"/>
              <a:t>Curling Championships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3154836" y="772736"/>
            <a:ext cx="6349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Going For The Deuce!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615" y="3705726"/>
            <a:ext cx="47404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Combined Event:  U-18 and Wisconsin Junior!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Juniors up to Age 21  Eligible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18-O Teams Play in Wisconsin Junior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U-18 Teams Play in Both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Entry Fee  $300.00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71104" y="2210413"/>
            <a:ext cx="4367463" cy="10772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Wausau </a:t>
            </a:r>
            <a:r>
              <a:rPr lang="en-US" sz="3200" b="1" dirty="0" smtClean="0">
                <a:solidFill>
                  <a:srgbClr val="FF0000"/>
                </a:solidFill>
              </a:rPr>
              <a:t>Curling</a:t>
            </a:r>
            <a:r>
              <a:rPr lang="en-US" sz="3200" dirty="0" smtClean="0">
                <a:solidFill>
                  <a:srgbClr val="FF0000"/>
                </a:solidFill>
              </a:rPr>
              <a:t> Center Dec. </a:t>
            </a:r>
            <a:r>
              <a:rPr lang="en-US" sz="3200" smtClean="0">
                <a:solidFill>
                  <a:srgbClr val="FF0000"/>
                </a:solidFill>
              </a:rPr>
              <a:t>27-30, 2018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51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46th Wisconsin Junior Curling Championships  </vt:lpstr>
    </vt:vector>
  </TitlesOfParts>
  <Company>American Family Insurance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Hartman, Mark A</dc:creator>
  <cp:lastModifiedBy>Hartman, Mark A</cp:lastModifiedBy>
  <cp:revision>32</cp:revision>
  <cp:lastPrinted>2018-11-09T03:11:35Z</cp:lastPrinted>
  <dcterms:created xsi:type="dcterms:W3CDTF">2016-10-12T02:49:32Z</dcterms:created>
  <dcterms:modified xsi:type="dcterms:W3CDTF">2018-11-09T03:48:52Z</dcterms:modified>
</cp:coreProperties>
</file>